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2"/>
  </p:notesMasterIdLst>
  <p:sldIdLst>
    <p:sldId id="256" r:id="rId2"/>
    <p:sldId id="265" r:id="rId3"/>
    <p:sldId id="260" r:id="rId4"/>
    <p:sldId id="259" r:id="rId5"/>
    <p:sldId id="263" r:id="rId6"/>
    <p:sldId id="261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63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2116-4C28-1E4A-8916-197C439EF0B5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B8AA-336A-9646-B198-38365CF5C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2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6551292" y="1528629"/>
            <a:ext cx="24659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6451719" y="1162062"/>
            <a:ext cx="2133600" cy="421038"/>
          </a:xfrm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900000">
            <a:off x="3892286" y="5987296"/>
            <a:ext cx="3124200" cy="295162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900000">
            <a:off x="7599046" y="5570110"/>
            <a:ext cx="716206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3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FB179373-289B-E14B-88AA-837FD834205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5FA8E-C293-C547-84CD-B274FEBB998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4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-525048" y="3756865"/>
            <a:ext cx="7215653" cy="1606102"/>
          </a:xfrm>
        </p:spPr>
        <p:txBody>
          <a:bodyPr>
            <a:noAutofit/>
          </a:bodyPr>
          <a:lstStyle/>
          <a:p>
            <a:r>
              <a:rPr lang="en-US" sz="11000" dirty="0"/>
              <a:t>Unibuddy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905582"/>
      </p:ext>
    </p:extLst>
  </p:cSld>
  <p:clrMapOvr>
    <a:masterClrMapping/>
  </p:clrMapOvr>
  <p:transition advTm="828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Create events </a:t>
            </a:r>
          </a:p>
          <a:p>
            <a:r>
              <a:rPr lang="en-GB" dirty="0"/>
              <a:t>Group chats </a:t>
            </a:r>
          </a:p>
          <a:p>
            <a:r>
              <a:rPr lang="en-GB" dirty="0"/>
              <a:t>User content </a:t>
            </a:r>
          </a:p>
          <a:p>
            <a:r>
              <a:rPr lang="en-GB" dirty="0"/>
              <a:t>Allow user generated content </a:t>
            </a:r>
          </a:p>
          <a:p>
            <a:r>
              <a:rPr lang="en-GB" dirty="0"/>
              <a:t>No middleman </a:t>
            </a:r>
          </a:p>
          <a:p>
            <a:r>
              <a:rPr lang="en-GB" dirty="0"/>
              <a:t>Allow for sudden plans </a:t>
            </a:r>
          </a:p>
          <a:p>
            <a:r>
              <a:rPr lang="en-GB" dirty="0"/>
              <a:t>Broadcast messages </a:t>
            </a:r>
          </a:p>
          <a:p>
            <a:r>
              <a:rPr lang="en-GB" dirty="0"/>
              <a:t>Stay after </a:t>
            </a:r>
            <a:r>
              <a:rPr lang="en-GB" dirty="0" err="1"/>
              <a:t>uni</a:t>
            </a:r>
            <a:r>
              <a:rPr lang="en-GB" dirty="0"/>
              <a:t>? </a:t>
            </a:r>
          </a:p>
          <a:p>
            <a:r>
              <a:rPr lang="en-GB" dirty="0"/>
              <a:t>Only for </a:t>
            </a:r>
            <a:r>
              <a:rPr lang="en-GB" dirty="0" err="1"/>
              <a:t>uni</a:t>
            </a:r>
            <a:r>
              <a:rPr lang="en-GB" dirty="0"/>
              <a:t> </a:t>
            </a:r>
          </a:p>
          <a:p>
            <a:r>
              <a:rPr lang="en-GB" dirty="0"/>
              <a:t>Meet ups </a:t>
            </a:r>
          </a:p>
          <a:p>
            <a:r>
              <a:rPr lang="en-GB" dirty="0"/>
              <a:t>Easy to replicate model </a:t>
            </a:r>
          </a:p>
          <a:p>
            <a:r>
              <a:rPr lang="en-GB" dirty="0"/>
              <a:t>Global buddy </a:t>
            </a:r>
          </a:p>
          <a:p>
            <a:r>
              <a:rPr lang="en-GB" dirty="0"/>
              <a:t>Categorise students by </a:t>
            </a:r>
            <a:r>
              <a:rPr lang="en-GB" dirty="0" err="1"/>
              <a:t>couse</a:t>
            </a:r>
            <a:r>
              <a:rPr lang="en-GB" dirty="0"/>
              <a:t> , </a:t>
            </a:r>
            <a:r>
              <a:rPr lang="en-GB" dirty="0" err="1"/>
              <a:t>i.e</a:t>
            </a:r>
            <a:r>
              <a:rPr lang="en-GB" dirty="0"/>
              <a:t> masters. PG UG </a:t>
            </a:r>
          </a:p>
          <a:p>
            <a:r>
              <a:rPr lang="en-GB" dirty="0"/>
              <a:t>Versatile App </a:t>
            </a:r>
          </a:p>
          <a:p>
            <a:r>
              <a:rPr lang="en-GB" dirty="0" err="1"/>
              <a:t>Intergrate</a:t>
            </a:r>
            <a:r>
              <a:rPr lang="en-GB" dirty="0"/>
              <a:t> TT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6214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Unibuddy</a:t>
            </a:r>
          </a:p>
        </p:txBody>
      </p:sp>
      <p:pic>
        <p:nvPicPr>
          <p:cNvPr id="2" name="Picture 1" descr="unnamed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1128">
            <a:off x="2794000" y="542619"/>
            <a:ext cx="6350000" cy="5892800"/>
          </a:xfrm>
          <a:prstGeom prst="rect">
            <a:avLst/>
          </a:prstGeom>
          <a:effectLst>
            <a:glow rad="127000">
              <a:schemeClr val="tx2">
                <a:lumMod val="50000"/>
                <a:alpha val="66000"/>
              </a:schemeClr>
            </a:glow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 rot="994729">
            <a:off x="2885838" y="5182780"/>
            <a:ext cx="5658213" cy="112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31520" indent="-3657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97280" indent="-32004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7432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40000"/>
              <a:buFont typeface="Wingdings" pitchFamily="2" charset="2"/>
              <a:buChar char="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16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16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16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16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It’s all about making new friends </a:t>
            </a:r>
          </a:p>
        </p:txBody>
      </p:sp>
    </p:spTree>
    <p:extLst>
      <p:ext uri="{BB962C8B-B14F-4D97-AF65-F5344CB8AC3E}">
        <p14:creationId xmlns:p14="http://schemas.microsoft.com/office/powerpoint/2010/main" val="2720039315"/>
      </p:ext>
    </p:extLst>
  </p:cSld>
  <p:clrMapOvr>
    <a:masterClrMapping/>
  </p:clrMapOvr>
  <p:transition advTm="973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Unibuddy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Scared about starting university and making new friends? </a:t>
            </a:r>
          </a:p>
          <a:p>
            <a:pPr marL="0" indent="0" algn="ctr">
              <a:buNone/>
            </a:pPr>
            <a:r>
              <a:rPr lang="en-US" dirty="0"/>
              <a:t>Well, stop worrying and start downloading an app called </a:t>
            </a:r>
            <a:r>
              <a:rPr lang="en-US" b="1" u="sng" dirty="0"/>
              <a:t>‘Unibuddy</a:t>
            </a:r>
            <a:r>
              <a:rPr lang="en-US" dirty="0"/>
              <a:t>’ </a:t>
            </a:r>
            <a:r>
              <a:rPr lang="mr-IN" dirty="0"/>
              <a:t>–</a:t>
            </a:r>
            <a:r>
              <a:rPr lang="en-US" dirty="0"/>
              <a:t> solution to  your worries. </a:t>
            </a:r>
          </a:p>
        </p:txBody>
      </p:sp>
    </p:spTree>
    <p:extLst>
      <p:ext uri="{BB962C8B-B14F-4D97-AF65-F5344CB8AC3E}">
        <p14:creationId xmlns:p14="http://schemas.microsoft.com/office/powerpoint/2010/main" val="69538377"/>
      </p:ext>
    </p:extLst>
  </p:cSld>
  <p:clrMapOvr>
    <a:masterClrMapping/>
  </p:clrMapOvr>
  <p:transition advTm="86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Unibuddy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Imagine making new friends and getting to know people before you even start university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15041"/>
      </p:ext>
    </p:extLst>
  </p:cSld>
  <p:clrMapOvr>
    <a:masterClrMapping/>
  </p:clrMapOvr>
  <p:transition advTm="397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Unibuddy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Don’t know how to start a conversation?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can choose from a list of given topics..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- Always there to make your life easy.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12996"/>
      </p:ext>
    </p:extLst>
  </p:cSld>
  <p:clrMapOvr>
    <a:masterClrMapping/>
  </p:clrMapOvr>
  <p:transition advTm="396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makes our app different?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Helps people make new friends. </a:t>
            </a:r>
          </a:p>
          <a:p>
            <a:r>
              <a:rPr lang="en-US" dirty="0"/>
              <a:t>Talk to people with similar interests.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92382"/>
      </p:ext>
    </p:extLst>
  </p:cSld>
  <p:clrMapOvr>
    <a:masterClrMapping/>
  </p:clrMapOvr>
  <p:transition advTm="1066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352580" y="943068"/>
            <a:ext cx="4658735" cy="605474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App is not only for profit purposes it serves to the community and those who face social anxiety </a:t>
            </a:r>
          </a:p>
          <a:p>
            <a:r>
              <a:rPr lang="en-GB" sz="2400" dirty="0"/>
              <a:t>Involves local businesses</a:t>
            </a:r>
          </a:p>
          <a:p>
            <a:r>
              <a:rPr lang="en-GB" sz="2400" dirty="0"/>
              <a:t>Targeted marketing </a:t>
            </a:r>
          </a:p>
          <a:p>
            <a:r>
              <a:rPr lang="en-GB" sz="2400" dirty="0"/>
              <a:t>Niche </a:t>
            </a:r>
          </a:p>
          <a:p>
            <a:r>
              <a:rPr lang="en-GB" sz="2400" dirty="0"/>
              <a:t>Unique app, with unique marketing strategy for businesses and us</a:t>
            </a:r>
          </a:p>
          <a:p>
            <a:r>
              <a:rPr lang="en-GB" sz="2400" dirty="0"/>
              <a:t>Consistent demand </a:t>
            </a:r>
          </a:p>
          <a:p>
            <a:r>
              <a:rPr lang="en-GB" sz="2400" dirty="0"/>
              <a:t>App can help in other fields – Social anxiety, student welfare.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36807657"/>
      </p:ext>
    </p:extLst>
  </p:cSld>
  <p:clrMapOvr>
    <a:masterClrMapping/>
  </p:clrMapOvr>
  <p:transition advTm="11839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Innovative Mobile 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used firebase , explored new technology </a:t>
            </a:r>
          </a:p>
          <a:p>
            <a:r>
              <a:rPr lang="en-GB" dirty="0"/>
              <a:t>Filling gap in the market </a:t>
            </a:r>
          </a:p>
          <a:p>
            <a:r>
              <a:rPr lang="en-GB" dirty="0"/>
              <a:t>Matching algorithm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644054"/>
      </p:ext>
    </p:extLst>
  </p:cSld>
  <p:clrMapOvr>
    <a:masterClrMapping/>
  </p:clrMapOvr>
  <p:transition advTm="1581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7-03-01 at 15.26.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308" y="-18661"/>
            <a:ext cx="3657600" cy="6858000"/>
          </a:xfrm>
          <a:prstGeom prst="rect">
            <a:avLst/>
          </a:prstGeom>
        </p:spPr>
      </p:pic>
      <p:pic>
        <p:nvPicPr>
          <p:cNvPr id="5" name="WhatsApp Video 2017-03-01 at 15.26.4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30824" y="-37324"/>
            <a:ext cx="422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5845"/>
      </p:ext>
    </p:extLst>
  </p:cSld>
  <p:clrMapOvr>
    <a:masterClrMapping/>
  </p:clrMapOvr>
  <p:transition advTm="4451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Kilter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Kilter.thmx</Template>
  <TotalTime>373</TotalTime>
  <Words>220</Words>
  <Application>Microsoft Office PowerPoint</Application>
  <PresentationFormat>On-screen Show (4:3)</PresentationFormat>
  <Paragraphs>47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Mangal</vt:lpstr>
      <vt:lpstr>Rockwell</vt:lpstr>
      <vt:lpstr>Wingdings</vt:lpstr>
      <vt:lpstr>Kilter</vt:lpstr>
      <vt:lpstr>Unibuddy</vt:lpstr>
      <vt:lpstr>Unibuddy</vt:lpstr>
      <vt:lpstr>Unibuddy</vt:lpstr>
      <vt:lpstr>Unibuddy</vt:lpstr>
      <vt:lpstr>Unibuddy</vt:lpstr>
      <vt:lpstr>PowerPoint Presentation</vt:lpstr>
      <vt:lpstr>Business Innovation</vt:lpstr>
      <vt:lpstr>Innovative Mobile  App</vt:lpstr>
      <vt:lpstr>PowerPoint Presentation</vt:lpstr>
      <vt:lpstr>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Unibuddy</dc:title>
  <dc:creator>ZAHIRA JAMIL</dc:creator>
  <cp:lastModifiedBy>Dhamen Khanna</cp:lastModifiedBy>
  <cp:revision>20</cp:revision>
  <dcterms:created xsi:type="dcterms:W3CDTF">2017-03-01T02:07:42Z</dcterms:created>
  <dcterms:modified xsi:type="dcterms:W3CDTF">2017-03-01T20:29:29Z</dcterms:modified>
</cp:coreProperties>
</file>